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BD536-B90B-468E-A3CF-E138C761BF00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ADD8A7-6DB2-49EA-A319-4B3CE84F25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tika.kr-kralovehradecky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tika.kr-kralovehradecky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992888" cy="792088"/>
          </a:xfrm>
        </p:spPr>
        <p:txBody>
          <a:bodyPr>
            <a:normAutofit/>
          </a:bodyPr>
          <a:lstStyle/>
          <a:p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http://etika.</a:t>
            </a:r>
            <a:r>
              <a:rPr lang="cs-CZ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kr</a:t>
            </a:r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cs-CZ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kralovehradecky.cz</a:t>
            </a:r>
            <a:r>
              <a:rPr lang="cs-CZ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cs-CZ" sz="35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484784"/>
            <a:ext cx="8229600" cy="1491171"/>
          </a:xfrm>
        </p:spPr>
        <p:txBody>
          <a:bodyPr>
            <a:noAutofit/>
          </a:bodyPr>
          <a:lstStyle/>
          <a:p>
            <a:r>
              <a:rPr lang="cs-CZ" sz="3400" dirty="0" smtClean="0">
                <a:latin typeface="Calibri" pitchFamily="34" charset="0"/>
                <a:cs typeface="Calibri" pitchFamily="34" charset="0"/>
              </a:rPr>
              <a:t>Projekt podpory etického vzdělávání Královéhradeckého kraje pro období </a:t>
            </a:r>
            <a:br>
              <a:rPr lang="cs-CZ" sz="3400" dirty="0" smtClean="0">
                <a:latin typeface="Calibri" pitchFamily="34" charset="0"/>
                <a:cs typeface="Calibri" pitchFamily="34" charset="0"/>
              </a:rPr>
            </a:br>
            <a:r>
              <a:rPr lang="cs-CZ" sz="3400" dirty="0" smtClean="0">
                <a:latin typeface="Calibri" pitchFamily="34" charset="0"/>
                <a:cs typeface="Calibri" pitchFamily="34" charset="0"/>
              </a:rPr>
              <a:t>2009 -2012 ("Projekt </a:t>
            </a:r>
            <a:r>
              <a:rPr lang="cs-CZ" sz="3400" dirty="0" err="1" smtClean="0">
                <a:latin typeface="Calibri" pitchFamily="34" charset="0"/>
                <a:cs typeface="Calibri" pitchFamily="34" charset="0"/>
              </a:rPr>
              <a:t>EtV</a:t>
            </a:r>
            <a:r>
              <a:rPr lang="cs-CZ" sz="3400" dirty="0" smtClean="0">
                <a:latin typeface="Calibri" pitchFamily="34" charset="0"/>
                <a:cs typeface="Calibri" pitchFamily="34" charset="0"/>
              </a:rPr>
              <a:t>")</a:t>
            </a:r>
            <a:endParaRPr lang="cs-CZ" sz="3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1600" y="116632"/>
            <a:ext cx="2808312" cy="1243170"/>
          </a:xfrm>
          <a:prstGeom prst="rect">
            <a:avLst/>
          </a:prstGeom>
        </p:spPr>
      </p:pic>
    </p:spTree>
  </p:cSld>
  <p:clrMapOvr>
    <a:masterClrMapping/>
  </p:clrMapOvr>
  <p:transition advTm="5335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473350"/>
          </a:xfrm>
        </p:spPr>
        <p:txBody>
          <a:bodyPr>
            <a:normAutofit/>
          </a:bodyPr>
          <a:lstStyle/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Rada Královéhradeckého kraje považuje zlepšení etického prostředí za jednu ze svých priorit podmiňujících úspěšný rozvoj kraje a působících pozitivně na příčiny negativních společenských jevů. </a:t>
            </a:r>
          </a:p>
          <a:p>
            <a:pPr algn="just"/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Rozhodla se proto vyhlásit Projekt podpory etického vzdělávání Královéhradeckého kraje pro období 2009 - 2012. </a:t>
            </a:r>
          </a:p>
          <a:p>
            <a:pPr algn="just"/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Tento projekt byl vyhlášen především jako iniciační, vzdělávací a poskytující podporu subjektům, které v dané oblasti již působí nebo působit budou. </a:t>
            </a:r>
          </a:p>
          <a:p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10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47335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rámci Projektu </a:t>
            </a:r>
            <a:r>
              <a:rPr lang="cs-CZ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EtV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jsou každoročně vyhlašovány následující soutěže pro střední a základní školy sídlící nebo působící na území Královéhradeckého kraje:</a:t>
            </a:r>
          </a:p>
          <a:p>
            <a:pPr algn="just"/>
            <a:endParaRPr lang="cs-CZ" sz="15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 podpory implementace etické výchovy na školách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Soutěž pro školy, které se rozhodly začlenit (případně tak již učinily) systematicky vedenou a rozvíjenou etickou výchovu do školského vzdělávacího programu jako jednu ze svých priorit.</a:t>
            </a:r>
          </a:p>
          <a:p>
            <a:pPr marL="228600" indent="-228600" algn="just"/>
            <a:endParaRPr lang="cs-CZ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/>
            <a:endParaRPr lang="cs-CZ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 podpory etické výchovy na školách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Soutěž pro školy, ve kterých je zaveden předmět etická výchova, nebo je prokazatelně systematicky a strukturovaně vyučován v rámci jiných předmětů.</a:t>
            </a:r>
          </a:p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10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11560" y="952500"/>
            <a:ext cx="7992887" cy="1362075"/>
          </a:xfrm>
        </p:spPr>
        <p:txBody>
          <a:bodyPr>
            <a:noAutofit/>
          </a:bodyPr>
          <a:lstStyle/>
          <a:p>
            <a:pPr algn="ctr"/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 podpory etického vzdělávání Královéhradeckého kraje pro období 2009 -2012 ("Projekt </a:t>
            </a:r>
            <a:r>
              <a:rPr lang="cs-CZ" sz="25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EtV</a:t>
            </a:r>
            <a:r>
              <a:rPr lang="cs-CZ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„)</a:t>
            </a:r>
            <a:endParaRPr lang="cs-CZ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11560" y="2547938"/>
            <a:ext cx="7992888" cy="361736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rámci Projektu </a:t>
            </a:r>
            <a:r>
              <a:rPr lang="cs-CZ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EtV</a:t>
            </a:r>
            <a:r>
              <a:rPr lang="cs-CZ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jsou dále finančně podporovány následující činnosti směřující k rozvoji etické výchovy, vzdělávání pracovníků kraje i veřejnosti v oblasti etiky:</a:t>
            </a:r>
          </a:p>
          <a:p>
            <a:pPr algn="just">
              <a:spcBef>
                <a:spcPts val="30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vzdělávací, osvětové, propagační, publikační a výzkumné činnosti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přednášky pro veřejnost pořádané na úřadě Královéhradeckého kraje</a:t>
            </a:r>
          </a:p>
          <a:p>
            <a:pPr algn="just"/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Dosud proběhly: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"Krize a její specifika v ČR" (Doc. Ing. Ilona Švihlíková, Ph.D.), "Tunel na konci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světla„ (Prof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PhDr. Jan Keller, CSc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.),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"Moje mise s Lékaři bez hranic" (Terezie Hurychová), "Plán záchrany západní civilizace" (Erik Best), "Investigativní žurnalistika – mediální byznys nebo solidní zdroj informací?" (Janek Kroupa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Etika a umění“ (Jan Kačer), „Redukce korupce v ČR jako nezbytný krok k prosperitě v naší zemi” (Mgr. Karel Janeček, MBA, Ph.D. ), „Etika a média“ (JUDr. Daniela Drtinová, Ph.D.), „Morálka a instituce“ (Prof. PhDr. Jan Sokol, Ph.D., CSc.), „Trestněprávní prevence jako součást etické výchovy“ (JUDr. Miroslav Antl).</a:t>
            </a:r>
          </a:p>
          <a:p>
            <a:pPr algn="just">
              <a:buFont typeface="Wingdings" pitchFamily="2" charset="2"/>
              <a:buChar char="§"/>
            </a:pPr>
            <a:endParaRPr lang="cs-CZ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16632"/>
            <a:ext cx="1800200" cy="796904"/>
          </a:xfrm>
          <a:prstGeom prst="rect">
            <a:avLst/>
          </a:prstGeom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39552" y="6165304"/>
            <a:ext cx="81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cs-CZ" b="1" dirty="0" smtClean="0">
                <a:hlinkClick r:id="rId3"/>
              </a:rPr>
              <a:t>http://etika.</a:t>
            </a:r>
            <a:r>
              <a:rPr lang="cs-CZ" b="1" dirty="0" err="1" smtClean="0">
                <a:hlinkClick r:id="rId3"/>
              </a:rPr>
              <a:t>kr</a:t>
            </a:r>
            <a:r>
              <a:rPr lang="cs-CZ" b="1" dirty="0" smtClean="0">
                <a:hlinkClick r:id="rId3"/>
              </a:rPr>
              <a:t>-</a:t>
            </a:r>
            <a:r>
              <a:rPr lang="cs-CZ" b="1" dirty="0" err="1" smtClean="0">
                <a:hlinkClick r:id="rId3"/>
              </a:rPr>
              <a:t>kralovehradecky.cz</a:t>
            </a:r>
            <a:r>
              <a:rPr lang="cs-CZ" b="1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ransition advTm="85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241</TotalTime>
  <Words>233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Jmění</vt:lpstr>
      <vt:lpstr>Projekt podpory etického vzdělávání Královéhradeckého kraje pro období  2009 -2012 ("Projekt EtV")</vt:lpstr>
      <vt:lpstr>Projekt podpory etického vzdělávání Královéhradeckého kraje pro období 2009 -2012 ("Projekt EtV„)</vt:lpstr>
      <vt:lpstr>Projekt podpory etického vzdělávání Královéhradeckého kraje pro období 2009 -2012 ("Projekt EtV„)</vt:lpstr>
      <vt:lpstr>Projekt podpory etického vzdělávání Královéhradeckého kraje pro období 2009 -2012 ("Projekt EtV„)</vt:lpstr>
    </vt:vector>
  </TitlesOfParts>
  <Company>Krajský úřad, Královehradecký kraj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podpory etického vzdělávání Královéhradeckého kraje pro období  2009 -2012 ("Projekt EtV")</dc:title>
  <dc:creator>Lucie Javůrková</dc:creator>
  <cp:lastModifiedBy>Lucie Javůrková</cp:lastModifiedBy>
  <cp:revision>20</cp:revision>
  <dcterms:created xsi:type="dcterms:W3CDTF">2012-01-16T09:05:11Z</dcterms:created>
  <dcterms:modified xsi:type="dcterms:W3CDTF">2013-04-09T10:31:37Z</dcterms:modified>
</cp:coreProperties>
</file>